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  <p:sldId id="259" r:id="rId9"/>
    <p:sldId id="266" r:id="rId10"/>
    <p:sldId id="267" r:id="rId11"/>
    <p:sldId id="260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1523BC-8D0F-4725-93BC-2AA6DEA335BD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9BA8481-8149-47A3-AE9B-12308411916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arYqKoN2l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BkaST-TF3w" TargetMode="External"/><Relationship Id="rId2" Type="http://schemas.openxmlformats.org/officeDocument/2006/relationships/hyperlink" Target="http://www.youtube.com/watch?v=prcUwZQ1gG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VBNO3OXxftE" TargetMode="External"/><Relationship Id="rId4" Type="http://schemas.openxmlformats.org/officeDocument/2006/relationships/hyperlink" Target="http://www.youtube.com/watch?v=FpchnHH8Uo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FhrRnp64hI" TargetMode="External"/><Relationship Id="rId2" Type="http://schemas.openxmlformats.org/officeDocument/2006/relationships/hyperlink" Target="http://www.youtube.com/watch?v=3JWy2L-fZz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IP4hsiIQbAs" TargetMode="External"/><Relationship Id="rId4" Type="http://schemas.openxmlformats.org/officeDocument/2006/relationships/hyperlink" Target="http://www.youtube.com/watch?v=Wec-EorZO3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BNYwxDZ_pA" TargetMode="External"/><Relationship Id="rId2" Type="http://schemas.openxmlformats.org/officeDocument/2006/relationships/hyperlink" Target="http://www.youtube.com/watch?v=IP4hsiIQb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xAzOcx4SxM&amp;feature=related" TargetMode="External"/><Relationship Id="rId2" Type="http://schemas.openxmlformats.org/officeDocument/2006/relationships/hyperlink" Target="http://www.youtube.com/watch?v=tUCV3ZWaE3Y&amp;feature=endscreen&amp;NR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2c1gkskJXBY" TargetMode="External"/><Relationship Id="rId4" Type="http://schemas.openxmlformats.org/officeDocument/2006/relationships/hyperlink" Target="http://www.youtube.com/watch?v=I4lnYDinNwo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A33zmwjMSQ&amp;list=PL633F436BD4FEFA9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Verzorging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Kat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946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Stel regel : aantal katten + 1</a:t>
            </a:r>
          </a:p>
          <a:p>
            <a:r>
              <a:rPr lang="nl-NL" dirty="0" smtClean="0"/>
              <a:t>Katvriendelijke omgeving</a:t>
            </a:r>
          </a:p>
          <a:p>
            <a:r>
              <a:rPr lang="nl-NL" dirty="0" smtClean="0"/>
              <a:t>Wat zijn de gevaren in een woning?</a:t>
            </a:r>
          </a:p>
          <a:p>
            <a:r>
              <a:rPr lang="nl-NL" dirty="0" smtClean="0">
                <a:hlinkClick r:id="rId2"/>
              </a:rPr>
              <a:t>Inrichting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flyer met daarin het advies over </a:t>
            </a:r>
            <a:r>
              <a:rPr lang="nl-NL" dirty="0" smtClean="0"/>
              <a:t>de verzorging </a:t>
            </a:r>
            <a:r>
              <a:rPr lang="nl-NL" smtClean="0"/>
              <a:t>van de kat.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109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Waarom wast een kat zichzelf?</a:t>
            </a:r>
          </a:p>
          <a:p>
            <a:r>
              <a:rPr lang="nl-NL" dirty="0" smtClean="0"/>
              <a:t>Wat gebeurt er met de haren die de kat inslikt?</a:t>
            </a:r>
          </a:p>
          <a:p>
            <a:r>
              <a:rPr lang="nl-NL" dirty="0" smtClean="0"/>
              <a:t>Kammen 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 kortharige kat max. 1 keer per week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 langharige kat vaker </a:t>
            </a:r>
            <a:r>
              <a:rPr lang="nl-NL" dirty="0" err="1" smtClean="0">
                <a:sym typeface="Wingdings" pitchFamily="2" charset="2"/>
              </a:rPr>
              <a:t>ivm</a:t>
            </a:r>
            <a:r>
              <a:rPr lang="nl-NL" dirty="0" smtClean="0">
                <a:sym typeface="Wingdings" pitchFamily="2" charset="2"/>
              </a:rPr>
              <a:t> klitten.</a:t>
            </a:r>
          </a:p>
        </p:txBody>
      </p:sp>
    </p:spTree>
    <p:extLst>
      <p:ext uri="{BB962C8B-B14F-4D97-AF65-F5344CB8AC3E}">
        <p14:creationId xmlns:p14="http://schemas.microsoft.com/office/powerpoint/2010/main" val="41274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Vachttypes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zijn 3 vachttypen te onderscheiden:</a:t>
            </a:r>
          </a:p>
          <a:p>
            <a:r>
              <a:rPr lang="nl-NL" dirty="0" smtClean="0"/>
              <a:t> </a:t>
            </a:r>
            <a:r>
              <a:rPr lang="nl-NL" dirty="0" smtClean="0">
                <a:hlinkClick r:id="rId2"/>
              </a:rPr>
              <a:t>Lange </a:t>
            </a:r>
            <a:r>
              <a:rPr lang="nl-NL" dirty="0" smtClean="0"/>
              <a:t>en </a:t>
            </a:r>
            <a:r>
              <a:rPr lang="nl-NL" dirty="0" smtClean="0">
                <a:hlinkClick r:id="rId3"/>
              </a:rPr>
              <a:t>korte</a:t>
            </a:r>
            <a:r>
              <a:rPr lang="nl-NL" dirty="0" smtClean="0"/>
              <a:t> vachten.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 </a:t>
            </a:r>
            <a:r>
              <a:rPr lang="nl-NL" dirty="0" smtClean="0">
                <a:hlinkClick r:id="rId4"/>
              </a:rPr>
              <a:t>Draadharige </a:t>
            </a:r>
            <a:r>
              <a:rPr lang="nl-NL" dirty="0" smtClean="0"/>
              <a:t>vachten.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 </a:t>
            </a:r>
            <a:r>
              <a:rPr lang="nl-NL" dirty="0" smtClean="0">
                <a:hlinkClick r:id="rId5"/>
              </a:rPr>
              <a:t>Haarloze</a:t>
            </a:r>
            <a:r>
              <a:rPr lang="nl-NL" dirty="0" smtClean="0"/>
              <a:t> vachten.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Nagels verzorgen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Oren verzorgen</a:t>
            </a:r>
            <a:endParaRPr lang="nl-NL" dirty="0" smtClean="0">
              <a:hlinkClick r:id="rId4"/>
            </a:endParaRPr>
          </a:p>
          <a:p>
            <a:r>
              <a:rPr lang="nl-NL" dirty="0" smtClean="0">
                <a:hlinkClick r:id="rId4"/>
              </a:rPr>
              <a:t>Gebit </a:t>
            </a:r>
            <a:r>
              <a:rPr lang="nl-NL" dirty="0" smtClean="0"/>
              <a:t> </a:t>
            </a:r>
            <a:r>
              <a:rPr lang="nl-NL" dirty="0" smtClean="0">
                <a:hlinkClick r:id="rId5"/>
              </a:rPr>
              <a:t>verzorgen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Scharend gebit</a:t>
            </a:r>
          </a:p>
          <a:p>
            <a:r>
              <a:rPr lang="nl-NL" dirty="0" smtClean="0"/>
              <a:t>Hoe herken je tandvlees ontsteking?</a:t>
            </a:r>
          </a:p>
          <a:p>
            <a:r>
              <a:rPr lang="nl-NL" dirty="0" smtClean="0"/>
              <a:t>Verzorging: gebit poetsen en brokken geven. </a:t>
            </a:r>
          </a:p>
          <a:p>
            <a:r>
              <a:rPr lang="nl-NL" dirty="0" smtClean="0"/>
              <a:t>Controle: wisselt het kitten goed? Let op </a:t>
            </a:r>
            <a:r>
              <a:rPr lang="nl-NL" dirty="0" smtClean="0">
                <a:hlinkClick r:id="rId2"/>
              </a:rPr>
              <a:t>tankplak</a:t>
            </a:r>
            <a:r>
              <a:rPr lang="nl-NL" dirty="0" smtClean="0"/>
              <a:t>!</a:t>
            </a:r>
          </a:p>
          <a:p>
            <a:r>
              <a:rPr lang="nl-NL" dirty="0" smtClean="0"/>
              <a:t>Zeer </a:t>
            </a:r>
            <a:r>
              <a:rPr lang="nl-NL" dirty="0" smtClean="0">
                <a:hlinkClick r:id="rId3"/>
              </a:rPr>
              <a:t>sterk</a:t>
            </a:r>
            <a:r>
              <a:rPr lang="nl-NL" dirty="0" smtClean="0"/>
              <a:t> gebit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http://dierenkliniekhattemwapenveld.nl/media/gebit-k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472960" cy="60186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Melk- en Permanent gebit</a:t>
            </a:r>
            <a:endParaRPr lang="nl-NL" dirty="0"/>
          </a:p>
        </p:txBody>
      </p:sp>
      <p:pic>
        <p:nvPicPr>
          <p:cNvPr id="4" name="Picture 7" descr="http://villagoofy.nl/wp-content/uploads/2010/08/tandformule-kat-e12825564982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0256" y="2954337"/>
            <a:ext cx="4762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Vlooien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Filmpje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smtClean="0">
                <a:hlinkClick r:id="rId3"/>
              </a:rPr>
              <a:t>vlo</a:t>
            </a:r>
            <a:endParaRPr lang="nl-NL" dirty="0" smtClean="0"/>
          </a:p>
          <a:p>
            <a:r>
              <a:rPr lang="nl-NL" dirty="0" smtClean="0">
                <a:hlinkClick r:id="rId4"/>
              </a:rPr>
              <a:t>Vlooien </a:t>
            </a:r>
            <a:r>
              <a:rPr lang="nl-NL" dirty="0" smtClean="0"/>
              <a:t> en </a:t>
            </a:r>
            <a:r>
              <a:rPr lang="nl-NL" dirty="0" smtClean="0">
                <a:hlinkClick r:id="rId5"/>
              </a:rPr>
              <a:t>vlooien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265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Vlo is tussengastheer (eitjes worm worden opgegeten door de larve </a:t>
            </a:r>
            <a:r>
              <a:rPr lang="nl-NL" dirty="0" err="1" smtClean="0"/>
              <a:t>vd</a:t>
            </a:r>
            <a:r>
              <a:rPr lang="nl-NL" dirty="0" smtClean="0"/>
              <a:t> vlo)</a:t>
            </a:r>
          </a:p>
          <a:p>
            <a:r>
              <a:rPr lang="nl-NL" dirty="0" smtClean="0">
                <a:hlinkClick r:id="rId2"/>
              </a:rPr>
              <a:t>Spoelworm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	</a:t>
            </a:r>
            <a:r>
              <a:rPr lang="nl-NL" sz="2400" dirty="0" smtClean="0"/>
              <a:t>- Rond van vorm</a:t>
            </a:r>
          </a:p>
          <a:p>
            <a:pPr>
              <a:buNone/>
            </a:pPr>
            <a:r>
              <a:rPr lang="nl-NL" sz="2400" dirty="0" smtClean="0"/>
              <a:t>		- Wordt door moeder aan </a:t>
            </a:r>
            <a:r>
              <a:rPr lang="nl-NL" sz="2400" dirty="0" err="1" smtClean="0"/>
              <a:t>kittens</a:t>
            </a:r>
            <a:r>
              <a:rPr lang="nl-NL" sz="2400" dirty="0" smtClean="0"/>
              <a:t> gegeven</a:t>
            </a:r>
          </a:p>
          <a:p>
            <a:r>
              <a:rPr lang="nl-NL" dirty="0" smtClean="0">
                <a:hlinkClick r:id="rId2"/>
              </a:rPr>
              <a:t>Lintworm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	- plat</a:t>
            </a:r>
            <a:br>
              <a:rPr lang="nl-NL" dirty="0" smtClean="0"/>
            </a:br>
            <a:r>
              <a:rPr lang="nl-NL" dirty="0" smtClean="0"/>
              <a:t>	- kleine segmentjes ‘rijst korrel’</a:t>
            </a:r>
          </a:p>
          <a:p>
            <a:r>
              <a:rPr lang="nl-NL" dirty="0" err="1" smtClean="0"/>
              <a:t>Ontworming</a:t>
            </a:r>
            <a:r>
              <a:rPr lang="nl-NL" dirty="0" smtClean="0"/>
              <a:t> schema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159</Words>
  <Application>Microsoft Office PowerPoint</Application>
  <PresentationFormat>Diavoorstelling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Austin</vt:lpstr>
      <vt:lpstr>Verzorging</vt:lpstr>
      <vt:lpstr>Verzorging </vt:lpstr>
      <vt:lpstr>Vachttypes </vt:lpstr>
      <vt:lpstr>Verschillende onderdelen</vt:lpstr>
      <vt:lpstr>Gebit</vt:lpstr>
      <vt:lpstr>PowerPoint-presentatie</vt:lpstr>
      <vt:lpstr>Melk- en Permanent gebit</vt:lpstr>
      <vt:lpstr>Vlooien </vt:lpstr>
      <vt:lpstr>Wormen</vt:lpstr>
      <vt:lpstr>Huisvesting </vt:lpstr>
      <vt:lpstr>Opdracht </vt:lpstr>
    </vt:vector>
  </TitlesOfParts>
  <Company>ROC Landstede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Mariska Roosink</dc:creator>
  <cp:lastModifiedBy>Mariska Roosink</cp:lastModifiedBy>
  <cp:revision>15</cp:revision>
  <dcterms:created xsi:type="dcterms:W3CDTF">2012-10-15T09:33:27Z</dcterms:created>
  <dcterms:modified xsi:type="dcterms:W3CDTF">2016-10-25T10:48:46Z</dcterms:modified>
</cp:coreProperties>
</file>